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2"/>
  </p:sldMasterIdLst>
  <p:notesMasterIdLst>
    <p:notesMasterId r:id="rId5"/>
  </p:notesMasterIdLst>
  <p:handoutMasterIdLst>
    <p:handoutMasterId r:id="rId6"/>
  </p:handoutMasterIdLst>
  <p:sldIdLst>
    <p:sldId id="256" r:id="rId3"/>
    <p:sldId id="257"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5324" autoAdjust="0"/>
  </p:normalViewPr>
  <p:slideViewPr>
    <p:cSldViewPr snapToGrid="0">
      <p:cViewPr varScale="1">
        <p:scale>
          <a:sx n="52" d="100"/>
          <a:sy n="52" d="100"/>
        </p:scale>
        <p:origin x="1504" y="56"/>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6/13/2017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6/13/2017</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9312" y="-9597"/>
            <a:ext cx="10086784" cy="7791593"/>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43655" y="2725139"/>
            <a:ext cx="6409391" cy="1865809"/>
          </a:xfrm>
        </p:spPr>
        <p:txBody>
          <a:bodyPr anchor="b">
            <a:noAutofit/>
          </a:bodyPr>
          <a:lstStyle>
            <a:lvl1pPr algn="r">
              <a:defRPr sz="594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43655" y="4590946"/>
            <a:ext cx="6409391" cy="1243152"/>
          </a:xfrm>
        </p:spPr>
        <p:txBody>
          <a:bodyPr anchor="t"/>
          <a:lstStyle>
            <a:lvl1pPr marL="0" indent="0" algn="r">
              <a:buNone/>
              <a:defRPr>
                <a:solidFill>
                  <a:schemeClr val="tx1">
                    <a:lumMod val="50000"/>
                    <a:lumOff val="50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1554276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0560" y="690880"/>
            <a:ext cx="6982485" cy="3857413"/>
          </a:xfrm>
        </p:spPr>
        <p:txBody>
          <a:bodyPr anchor="ctr">
            <a:normAutofit/>
          </a:bodyPr>
          <a:lstStyle>
            <a:lvl1pPr algn="l">
              <a:defRPr sz="484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0560" y="5066453"/>
            <a:ext cx="6982485" cy="1780424"/>
          </a:xfrm>
        </p:spPr>
        <p:txBody>
          <a:bodyPr anchor="ctr">
            <a:normAutofit/>
          </a:bodyPr>
          <a:lstStyle>
            <a:lvl1pPr marL="0" indent="0" algn="l">
              <a:buNone/>
              <a:defRPr sz="1980">
                <a:solidFill>
                  <a:schemeClr val="tx1">
                    <a:lumMod val="75000"/>
                    <a:lumOff val="2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51936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374" y="690880"/>
            <a:ext cx="6679400" cy="3425613"/>
          </a:xfrm>
        </p:spPr>
        <p:txBody>
          <a:bodyPr anchor="ctr">
            <a:normAutofit/>
          </a:bodyPr>
          <a:lstStyle>
            <a:lvl1pPr algn="l">
              <a:defRPr sz="484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211182" y="4116493"/>
            <a:ext cx="5961784" cy="431800"/>
          </a:xfrm>
        </p:spPr>
        <p:txBody>
          <a:bodyPr anchor="ctr">
            <a:noAutofit/>
          </a:bodyPr>
          <a:lstStyle>
            <a:lvl1pPr marL="0" indent="0">
              <a:buFontTx/>
              <a:buNone/>
              <a:defRPr sz="1760">
                <a:solidFill>
                  <a:schemeClr val="tx1">
                    <a:lumMod val="50000"/>
                    <a:lumOff val="50000"/>
                  </a:schemeClr>
                </a:solidFill>
              </a:defRPr>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0558" y="5066453"/>
            <a:ext cx="6982487" cy="1780424"/>
          </a:xfrm>
        </p:spPr>
        <p:txBody>
          <a:bodyPr anchor="ctr">
            <a:normAutofit/>
          </a:bodyPr>
          <a:lstStyle>
            <a:lvl1pPr marL="0" indent="0" algn="l">
              <a:buNone/>
              <a:defRPr sz="1980">
                <a:solidFill>
                  <a:schemeClr val="tx1">
                    <a:lumMod val="75000"/>
                    <a:lumOff val="2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
        <p:nvSpPr>
          <p:cNvPr id="24" name="TextBox 23"/>
          <p:cNvSpPr txBox="1"/>
          <p:nvPr/>
        </p:nvSpPr>
        <p:spPr>
          <a:xfrm>
            <a:off x="530983" y="895762"/>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422469" y="3271430"/>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4223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0558" y="2189587"/>
            <a:ext cx="6982487" cy="2941521"/>
          </a:xfrm>
        </p:spPr>
        <p:txBody>
          <a:bodyPr anchor="b">
            <a:normAutofit/>
          </a:bodyPr>
          <a:lstStyle>
            <a:lvl1pPr algn="l">
              <a:defRPr sz="484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0558" y="5131108"/>
            <a:ext cx="6982487" cy="1715769"/>
          </a:xfrm>
        </p:spPr>
        <p:txBody>
          <a:bodyPr anchor="t">
            <a:normAutofit/>
          </a:bodyPr>
          <a:lstStyle>
            <a:lvl1pPr marL="0" indent="0" algn="l">
              <a:buNone/>
              <a:defRPr sz="1980">
                <a:solidFill>
                  <a:schemeClr val="tx1">
                    <a:lumMod val="75000"/>
                    <a:lumOff val="2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2165351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2374" y="690880"/>
            <a:ext cx="6679400" cy="3425613"/>
          </a:xfrm>
        </p:spPr>
        <p:txBody>
          <a:bodyPr anchor="ctr">
            <a:normAutofit/>
          </a:bodyPr>
          <a:lstStyle>
            <a:lvl1pPr algn="l">
              <a:defRPr sz="484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0557" y="4548294"/>
            <a:ext cx="6982488" cy="582814"/>
          </a:xfrm>
        </p:spPr>
        <p:txBody>
          <a:bodyPr anchor="b">
            <a:noAutofit/>
          </a:bodyPr>
          <a:lstStyle>
            <a:lvl1pPr marL="0" indent="0">
              <a:buFontTx/>
              <a:buNone/>
              <a:defRPr sz="2640">
                <a:solidFill>
                  <a:schemeClr val="tx1">
                    <a:lumMod val="75000"/>
                    <a:lumOff val="25000"/>
                  </a:schemeClr>
                </a:solidFill>
              </a:defRPr>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0558" y="5131108"/>
            <a:ext cx="6982487" cy="1715769"/>
          </a:xfrm>
        </p:spPr>
        <p:txBody>
          <a:bodyPr anchor="t">
            <a:normAutofit/>
          </a:bodyPr>
          <a:lstStyle>
            <a:lvl1pPr marL="0" indent="0" algn="l">
              <a:buNone/>
              <a:defRPr sz="1980">
                <a:solidFill>
                  <a:schemeClr val="tx1">
                    <a:lumMod val="50000"/>
                    <a:lumOff val="50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
        <p:nvSpPr>
          <p:cNvPr id="24" name="TextBox 23"/>
          <p:cNvSpPr txBox="1"/>
          <p:nvPr/>
        </p:nvSpPr>
        <p:spPr>
          <a:xfrm>
            <a:off x="530983" y="895762"/>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422469" y="3271430"/>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0121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77433" y="690880"/>
            <a:ext cx="6975612" cy="3425613"/>
          </a:xfrm>
        </p:spPr>
        <p:txBody>
          <a:bodyPr anchor="ctr">
            <a:normAutofit/>
          </a:bodyPr>
          <a:lstStyle>
            <a:lvl1pPr algn="l">
              <a:defRPr sz="484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0557" y="4548294"/>
            <a:ext cx="6982488" cy="582814"/>
          </a:xfrm>
        </p:spPr>
        <p:txBody>
          <a:bodyPr anchor="b">
            <a:noAutofit/>
          </a:bodyPr>
          <a:lstStyle>
            <a:lvl1pPr marL="0" indent="0">
              <a:buFontTx/>
              <a:buNone/>
              <a:defRPr sz="2640">
                <a:solidFill>
                  <a:schemeClr val="accent1"/>
                </a:solidFill>
              </a:defRPr>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0558" y="5131108"/>
            <a:ext cx="6982487" cy="1715769"/>
          </a:xfrm>
        </p:spPr>
        <p:txBody>
          <a:bodyPr anchor="t">
            <a:normAutofit/>
          </a:bodyPr>
          <a:lstStyle>
            <a:lvl1pPr marL="0" indent="0" algn="l">
              <a:buNone/>
              <a:defRPr sz="1980">
                <a:solidFill>
                  <a:schemeClr val="tx1">
                    <a:lumMod val="50000"/>
                    <a:lumOff val="50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4130967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591158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5043" y="690881"/>
            <a:ext cx="1076693" cy="5951644"/>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0559" y="690881"/>
            <a:ext cx="5714529" cy="5951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93631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Outside Page">
    <p:spTree>
      <p:nvGrpSpPr>
        <p:cNvPr id="1" name=""/>
        <p:cNvGrpSpPr/>
        <p:nvPr/>
      </p:nvGrpSpPr>
      <p:grpSpPr>
        <a:xfrm>
          <a:off x="0" y="0"/>
          <a:ext cx="0" cy="0"/>
          <a:chOff x="0" y="0"/>
          <a:chExt cx="0" cy="0"/>
        </a:xfrm>
      </p:grpSpPr>
      <p:sp>
        <p:nvSpPr>
          <p:cNvPr id="17" name="Rectangle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1" name="Text Placeholder 21"/>
          <p:cNvSpPr>
            <a:spLocks noGrp="1"/>
          </p:cNvSpPr>
          <p:nvPr>
            <p:ph type="body" sz="quarter" idx="20" hasCustomPrompt="1"/>
          </p:nvPr>
        </p:nvSpPr>
        <p:spPr>
          <a:xfrm>
            <a:off x="365760" y="457200"/>
            <a:ext cx="2560320" cy="2148840"/>
          </a:xfrm>
        </p:spPr>
        <p:txBody>
          <a:bodyPr lIns="0" tIns="0" rIns="0" bIns="0" anchor="b">
            <a:noAutofit/>
          </a:bodyPr>
          <a:lstStyle>
            <a:lvl1pPr marL="0" indent="0" algn="l">
              <a:lnSpc>
                <a:spcPct val="90000"/>
              </a:lnSpc>
              <a:spcBef>
                <a:spcPts val="0"/>
              </a:spcBef>
              <a:buNone/>
              <a:defRPr sz="2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28" name="Text Placeholder 21"/>
          <p:cNvSpPr>
            <a:spLocks noGrp="1"/>
          </p:cNvSpPr>
          <p:nvPr>
            <p:ph type="body" sz="quarter" idx="19" hasCustomPrompt="1"/>
          </p:nvPr>
        </p:nvSpPr>
        <p:spPr>
          <a:xfrm>
            <a:off x="548640" y="2912420"/>
            <a:ext cx="2194560" cy="4254338"/>
          </a:xfrm>
        </p:spPr>
        <p:txBody>
          <a:bodyPr lIns="0" tIns="0" rIns="0" bIns="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3" name="Text Placeholder 21"/>
          <p:cNvSpPr>
            <a:spLocks noGrp="1"/>
          </p:cNvSpPr>
          <p:nvPr>
            <p:ph type="body" sz="quarter" idx="14" hasCustomPrompt="1"/>
          </p:nvPr>
        </p:nvSpPr>
        <p:spPr>
          <a:xfrm rot="16200000">
            <a:off x="2581244" y="5941899"/>
            <a:ext cx="2449512" cy="266486"/>
          </a:xfrm>
        </p:spPr>
        <p:txBody>
          <a:bodyPr lIns="0" tIns="0" rIns="0" bIns="0" anchor="ctr">
            <a:noAutofit/>
          </a:bodyPr>
          <a:lstStyle>
            <a:lvl1pPr marL="0" indent="0" algn="l">
              <a:lnSpc>
                <a:spcPct val="85000"/>
              </a:lnSpc>
              <a:spcBef>
                <a:spcPts val="0"/>
              </a:spcBef>
              <a:buNone/>
              <a:defRPr sz="12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t>
            </a:r>
            <a:r>
              <a:rPr dirty="0" smtClean="0"/>
              <a:t>ame</a:t>
            </a:r>
            <a:endParaRPr dirty="0"/>
          </a:p>
        </p:txBody>
      </p:sp>
      <p:sp>
        <p:nvSpPr>
          <p:cNvPr id="24" name="Text Placeholder 21"/>
          <p:cNvSpPr>
            <a:spLocks noGrp="1"/>
          </p:cNvSpPr>
          <p:nvPr>
            <p:ph type="body" sz="quarter" idx="15" hasCustomPrompt="1"/>
          </p:nvPr>
        </p:nvSpPr>
        <p:spPr>
          <a:xfrm rot="16200000">
            <a:off x="2976711" y="5861201"/>
            <a:ext cx="2449512" cy="427881"/>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B</a:t>
            </a:r>
            <a:r>
              <a:rPr dirty="0" smtClean="0"/>
              <a:t>usiness </a:t>
            </a:r>
            <a:r>
              <a:rPr lang="en-US" dirty="0" smtClean="0"/>
              <a:t>A</a:t>
            </a:r>
            <a:r>
              <a:rPr dirty="0" smtClean="0"/>
              <a:t>ddress</a:t>
            </a:r>
            <a:endParaRPr dirty="0"/>
          </a:p>
        </p:txBody>
      </p:sp>
      <p:sp>
        <p:nvSpPr>
          <p:cNvPr id="20" name="Text Placeholder 21"/>
          <p:cNvSpPr>
            <a:spLocks noGrp="1"/>
          </p:cNvSpPr>
          <p:nvPr>
            <p:ph type="body" sz="quarter" idx="23" hasCustomPrompt="1"/>
          </p:nvPr>
        </p:nvSpPr>
        <p:spPr>
          <a:xfrm rot="16200000">
            <a:off x="3784137" y="2736151"/>
            <a:ext cx="1785749" cy="586680"/>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a:t>
            </a:r>
            <a:br>
              <a:rPr lang="en-US" dirty="0" smtClean="0"/>
            </a:br>
            <a:r>
              <a:rPr lang="en-US" dirty="0" smtClean="0"/>
              <a:t>Address</a:t>
            </a:r>
            <a:br>
              <a:rPr lang="en-US" dirty="0" smtClean="0"/>
            </a:br>
            <a:r>
              <a:rPr lang="en-US" dirty="0" smtClean="0"/>
              <a:t>City, ST  ZIP Code</a:t>
            </a:r>
            <a:endParaRPr dirty="0"/>
          </a:p>
        </p:txBody>
      </p:sp>
      <p:sp>
        <p:nvSpPr>
          <p:cNvPr id="33" name="Text Placeholder 21"/>
          <p:cNvSpPr>
            <a:spLocks noGrp="1"/>
          </p:cNvSpPr>
          <p:nvPr>
            <p:ph type="body" sz="quarter" idx="21" hasCustomPrompt="1"/>
          </p:nvPr>
        </p:nvSpPr>
        <p:spPr>
          <a:xfrm>
            <a:off x="7038974" y="457200"/>
            <a:ext cx="2657475" cy="2148840"/>
          </a:xfrm>
        </p:spPr>
        <p:txBody>
          <a:bodyPr lIns="0" tIns="0" rIns="0" bIns="0" anchor="b">
            <a:noAutofit/>
          </a:bodyPr>
          <a:lstStyle>
            <a:lvl1pPr marL="0" indent="0" algn="l">
              <a:lnSpc>
                <a:spcPct val="90000"/>
              </a:lnSpc>
              <a:spcBef>
                <a:spcPts val="0"/>
              </a:spcBef>
              <a:buNone/>
              <a:defRPr sz="36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038559" y="2826361"/>
            <a:ext cx="2657890" cy="497864"/>
          </a:xfrm>
        </p:spPr>
        <p:txBody>
          <a:bodyPr lIns="0" tIns="0" rIns="0" bIns="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cxnSp>
        <p:nvCxnSpPr>
          <p:cNvPr id="3" name="fold"/>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fold"/>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463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p15:clr>
            <a:srgbClr val="FBAE40"/>
          </p15:clr>
        </p15:guide>
        <p15:guide id="2" orient="horz" pos="4608">
          <p15:clr>
            <a:srgbClr val="FBAE40"/>
          </p15:clr>
        </p15:guide>
        <p15:guide id="3" pos="230">
          <p15:clr>
            <a:srgbClr val="FBAE40"/>
          </p15:clr>
        </p15:guide>
        <p15:guide id="4" pos="1846">
          <p15:clr>
            <a:srgbClr val="FBAE40"/>
          </p15:clr>
        </p15:guide>
        <p15:guide id="5" pos="2304">
          <p15:clr>
            <a:srgbClr val="FBAE40"/>
          </p15:clr>
        </p15:guide>
        <p15:guide id="6" pos="6108">
          <p15:clr>
            <a:srgbClr val="FBAE40"/>
          </p15:clr>
        </p15:guide>
        <p15:guide id="7" pos="443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Inside Page">
    <p:spTree>
      <p:nvGrpSpPr>
        <p:cNvPr id="1" name=""/>
        <p:cNvGrpSpPr/>
        <p:nvPr/>
      </p:nvGrpSpPr>
      <p:grpSpPr>
        <a:xfrm>
          <a:off x="0" y="0"/>
          <a:ext cx="0" cy="0"/>
          <a:chOff x="0" y="0"/>
          <a:chExt cx="0" cy="0"/>
        </a:xfrm>
      </p:grpSpPr>
      <p:sp>
        <p:nvSpPr>
          <p:cNvPr id="16" name="Rectangle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366713" y="457200"/>
            <a:ext cx="2652712" cy="2011680"/>
          </a:xfrm>
        </p:spPr>
        <p:txBody>
          <a:bodyPr tIns="457200">
            <a:normAutofit/>
          </a:bodyPr>
          <a:lstStyle>
            <a:lvl1pPr marL="0" indent="0" algn="ctr">
              <a:buNone/>
              <a:defRPr sz="2000"/>
            </a:lvl1pPr>
          </a:lstStyle>
          <a:p>
            <a:r>
              <a:rPr lang="en-US" smtClean="0"/>
              <a:t>Click icon to add picture</a:t>
            </a:r>
            <a:endParaRPr dirty="0"/>
          </a:p>
        </p:txBody>
      </p:sp>
      <p:sp>
        <p:nvSpPr>
          <p:cNvPr id="52" name="Picture Placeholder 11" descr="This placeholder is filled with a thin rule line so you can easily move the lines around on the slide" title="Line placeholder"/>
          <p:cNvSpPr>
            <a:spLocks noGrp="1"/>
          </p:cNvSpPr>
          <p:nvPr>
            <p:ph type="pic" sz="quarter" idx="52" hasCustomPrompt="1"/>
          </p:nvPr>
        </p:nvSpPr>
        <p:spPr>
          <a:xfrm>
            <a:off x="366713" y="3165473"/>
            <a:ext cx="26527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smtClean="0"/>
              <a:t> </a:t>
            </a:r>
            <a:endParaRPr dirty="0"/>
          </a:p>
        </p:txBody>
      </p:sp>
      <p:sp>
        <p:nvSpPr>
          <p:cNvPr id="31" name="Text Placeholder 21"/>
          <p:cNvSpPr>
            <a:spLocks noGrp="1"/>
          </p:cNvSpPr>
          <p:nvPr>
            <p:ph type="body" sz="quarter" idx="20" hasCustomPrompt="1"/>
          </p:nvPr>
        </p:nvSpPr>
        <p:spPr>
          <a:xfrm>
            <a:off x="366713" y="2607972"/>
            <a:ext cx="2652712" cy="579548"/>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6" name="Text Placeholder 21"/>
          <p:cNvSpPr>
            <a:spLocks noGrp="1"/>
          </p:cNvSpPr>
          <p:nvPr>
            <p:ph type="body" sz="quarter" idx="36" hasCustomPrompt="1"/>
          </p:nvPr>
        </p:nvSpPr>
        <p:spPr>
          <a:xfrm>
            <a:off x="366713" y="4713829"/>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45" name="Picture Placeholder 11" descr="This placeholder is filled with a thin rule line so you can easily move the lines around on the slide" title="Line placeholder"/>
          <p:cNvSpPr>
            <a:spLocks noGrp="1"/>
          </p:cNvSpPr>
          <p:nvPr>
            <p:ph type="pic" sz="quarter" idx="51" hasCustomPrompt="1"/>
          </p:nvPr>
        </p:nvSpPr>
        <p:spPr>
          <a:xfrm>
            <a:off x="3747136" y="878132"/>
            <a:ext cx="26527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smtClean="0"/>
              <a:t> </a:t>
            </a:r>
            <a:endParaRPr dirty="0"/>
          </a:p>
        </p:txBody>
      </p:sp>
      <p:sp>
        <p:nvSpPr>
          <p:cNvPr id="28" name="Text Placeholder 21"/>
          <p:cNvSpPr>
            <a:spLocks noGrp="1"/>
          </p:cNvSpPr>
          <p:nvPr>
            <p:ph type="body" sz="quarter" idx="38" hasCustomPrompt="1"/>
          </p:nvPr>
        </p:nvSpPr>
        <p:spPr>
          <a:xfrm>
            <a:off x="3748088" y="431528"/>
            <a:ext cx="2652712"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7" name="Text Placeholder 21"/>
          <p:cNvSpPr>
            <a:spLocks noGrp="1"/>
          </p:cNvSpPr>
          <p:nvPr>
            <p:ph type="body" sz="quarter" idx="40" hasCustomPrompt="1"/>
          </p:nvPr>
        </p:nvSpPr>
        <p:spPr>
          <a:xfrm>
            <a:off x="3748088" y="1824702"/>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41" name="Text Placeholder 21"/>
          <p:cNvSpPr>
            <a:spLocks noGrp="1"/>
          </p:cNvSpPr>
          <p:nvPr>
            <p:ph type="body" sz="quarter" idx="42" hasCustomPrompt="1"/>
          </p:nvPr>
        </p:nvSpPr>
        <p:spPr>
          <a:xfrm>
            <a:off x="3748088" y="2826437"/>
            <a:ext cx="2652713" cy="678072"/>
          </a:xfrm>
        </p:spPr>
        <p:txBody>
          <a:bodyPr lIns="0" tIns="0" rIns="0" bIns="0" anchor="ctr">
            <a:noAutofit/>
          </a:bodyPr>
          <a:lstStyle>
            <a:lvl1pPr marL="0" indent="0" algn="l">
              <a:lnSpc>
                <a:spcPct val="120000"/>
              </a:lnSpc>
              <a:spcBef>
                <a:spcPts val="400"/>
              </a:spcBef>
              <a:buNone/>
              <a:defRPr sz="10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 or callout text</a:t>
            </a:r>
            <a:endParaRPr dirty="0"/>
          </a:p>
        </p:txBody>
      </p:sp>
      <p:sp>
        <p:nvSpPr>
          <p:cNvPr id="42" name="Text Placeholder 21"/>
          <p:cNvSpPr>
            <a:spLocks noGrp="1"/>
          </p:cNvSpPr>
          <p:nvPr>
            <p:ph type="body" sz="quarter" idx="43" hasCustomPrompt="1"/>
          </p:nvPr>
        </p:nvSpPr>
        <p:spPr>
          <a:xfrm>
            <a:off x="3748088" y="3693995"/>
            <a:ext cx="2652713" cy="1123392"/>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4" name="Picture Placeholder 11"/>
          <p:cNvSpPr>
            <a:spLocks noGrp="1"/>
          </p:cNvSpPr>
          <p:nvPr>
            <p:ph type="pic" sz="quarter" idx="22"/>
          </p:nvPr>
        </p:nvSpPr>
        <p:spPr>
          <a:xfrm>
            <a:off x="3748088" y="5299915"/>
            <a:ext cx="2652712" cy="2011680"/>
          </a:xfrm>
        </p:spPr>
        <p:txBody>
          <a:bodyPr tIns="457200">
            <a:normAutofit/>
          </a:bodyPr>
          <a:lstStyle>
            <a:lvl1pPr marL="0" indent="0" algn="ctr">
              <a:buNone/>
              <a:defRPr sz="2000"/>
            </a:lvl1pPr>
          </a:lstStyle>
          <a:p>
            <a:r>
              <a:rPr lang="en-US" smtClean="0"/>
              <a:t>Click icon to add picture</a:t>
            </a:r>
            <a:endParaRPr/>
          </a:p>
        </p:txBody>
      </p:sp>
      <p:sp>
        <p:nvSpPr>
          <p:cNvPr id="54" name="Text Placeholder 21"/>
          <p:cNvSpPr>
            <a:spLocks noGrp="1"/>
          </p:cNvSpPr>
          <p:nvPr>
            <p:ph type="body" sz="quarter" idx="45" hasCustomPrompt="1"/>
          </p:nvPr>
        </p:nvSpPr>
        <p:spPr>
          <a:xfrm>
            <a:off x="7131368" y="674635"/>
            <a:ext cx="2560320" cy="158393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7" name="Picture Placeholder 11" descr="This placeholder is filled with a thin rule line so you can easily move the lines around on the slide" title="Line placeholder"/>
          <p:cNvSpPr>
            <a:spLocks noGrp="1"/>
          </p:cNvSpPr>
          <p:nvPr>
            <p:ph type="pic" sz="quarter" idx="53" hasCustomPrompt="1"/>
          </p:nvPr>
        </p:nvSpPr>
        <p:spPr>
          <a:xfrm>
            <a:off x="7134225" y="2693565"/>
            <a:ext cx="2560320"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smtClean="0"/>
              <a:t> </a:t>
            </a:r>
            <a:endParaRPr dirty="0"/>
          </a:p>
        </p:txBody>
      </p:sp>
      <p:sp>
        <p:nvSpPr>
          <p:cNvPr id="53" name="Text Placeholder 21"/>
          <p:cNvSpPr>
            <a:spLocks noGrp="1"/>
          </p:cNvSpPr>
          <p:nvPr>
            <p:ph type="body" sz="quarter" idx="44" hasCustomPrompt="1"/>
          </p:nvPr>
        </p:nvSpPr>
        <p:spPr>
          <a:xfrm>
            <a:off x="7131367" y="2258568"/>
            <a:ext cx="2560320"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6" name="Text Placeholder 21"/>
          <p:cNvSpPr>
            <a:spLocks noGrp="1"/>
          </p:cNvSpPr>
          <p:nvPr>
            <p:ph type="body" sz="quarter" idx="46" hasCustomPrompt="1"/>
          </p:nvPr>
        </p:nvSpPr>
        <p:spPr>
          <a:xfrm>
            <a:off x="7131368" y="3418957"/>
            <a:ext cx="2560320"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60" name="Text Placeholder 21"/>
          <p:cNvSpPr>
            <a:spLocks noGrp="1"/>
          </p:cNvSpPr>
          <p:nvPr>
            <p:ph type="body" sz="quarter" idx="49" hasCustomPrompt="1"/>
          </p:nvPr>
        </p:nvSpPr>
        <p:spPr>
          <a:xfrm>
            <a:off x="7298054" y="5299593"/>
            <a:ext cx="2226946" cy="363128"/>
          </a:xfrm>
        </p:spPr>
        <p:txBody>
          <a:bodyPr lIns="0" tIns="0" rIns="0" bIns="0" anchor="b">
            <a:noAutofit/>
          </a:bodyPr>
          <a:lstStyle>
            <a:lvl1pPr marL="0" indent="0" algn="l">
              <a:lnSpc>
                <a:spcPct val="114000"/>
              </a:lnSpc>
              <a:spcBef>
                <a:spcPts val="800"/>
              </a:spcBef>
              <a:buNone/>
              <a:defRPr sz="18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61" name="Text Placeholder 21"/>
          <p:cNvSpPr>
            <a:spLocks noGrp="1"/>
          </p:cNvSpPr>
          <p:nvPr>
            <p:ph type="body" sz="quarter" idx="50" hasCustomPrompt="1"/>
          </p:nvPr>
        </p:nvSpPr>
        <p:spPr>
          <a:xfrm>
            <a:off x="7298054" y="5765692"/>
            <a:ext cx="2226946" cy="1475701"/>
          </a:xfrm>
        </p:spPr>
        <p:txBody>
          <a:bodyPr lIns="0" tIns="0" rIns="0" bIns="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a:r>
              <a:rPr dirty="0"/>
              <a:t>Click to add </a:t>
            </a:r>
            <a:r>
              <a:rPr dirty="0" smtClean="0"/>
              <a:t>text</a:t>
            </a:r>
            <a:endParaRPr dirty="0"/>
          </a:p>
        </p:txBody>
      </p:sp>
      <p:cxnSp>
        <p:nvCxnSpPr>
          <p:cNvPr id="8" name="fold"/>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fold"/>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6246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p15:clr>
            <a:srgbClr val="FBAE40"/>
          </p15:clr>
        </p15:guide>
        <p15:guide id="2" pos="1902">
          <p15:clr>
            <a:srgbClr val="FBAE40"/>
          </p15:clr>
        </p15:guide>
        <p15:guide id="3" pos="2361">
          <p15:clr>
            <a:srgbClr val="FBAE40"/>
          </p15:clr>
        </p15:guide>
        <p15:guide id="4" pos="4032">
          <p15:clr>
            <a:srgbClr val="FBAE40"/>
          </p15:clr>
        </p15:guide>
        <p15:guide id="5" pos="4494">
          <p15:clr>
            <a:srgbClr val="FBAE40"/>
          </p15:clr>
        </p15:guide>
        <p15:guide id="6" pos="6105">
          <p15:clr>
            <a:srgbClr val="FBAE40"/>
          </p15:clr>
        </p15:guide>
        <p15:guide id="7" orient="horz" pos="288">
          <p15:clr>
            <a:srgbClr val="FBAE40"/>
          </p15:clr>
        </p15:guide>
        <p15:guide id="8" orient="horz" pos="46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176947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558" y="3060984"/>
            <a:ext cx="6982487" cy="2070125"/>
          </a:xfrm>
        </p:spPr>
        <p:txBody>
          <a:bodyPr anchor="b"/>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0558" y="5131108"/>
            <a:ext cx="6982487" cy="975120"/>
          </a:xfrm>
        </p:spPr>
        <p:txBody>
          <a:bodyPr anchor="t"/>
          <a:lstStyle>
            <a:lvl1pPr marL="0" indent="0" algn="l">
              <a:buNone/>
              <a:defRPr sz="2200">
                <a:solidFill>
                  <a:schemeClr val="tx1">
                    <a:lumMod val="50000"/>
                    <a:lumOff val="50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87646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690880"/>
            <a:ext cx="6982485" cy="149690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0561" y="2448668"/>
            <a:ext cx="3396920" cy="4398208"/>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56124" y="2448669"/>
            <a:ext cx="3396921" cy="4398209"/>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7BAE6A-DCF3-43E4-B2A0-33D0CF1225FC}"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75953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690880"/>
            <a:ext cx="6982484" cy="1496907"/>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0559" y="2449114"/>
            <a:ext cx="3399739" cy="653097"/>
          </a:xfrm>
        </p:spPr>
        <p:txBody>
          <a:bodyPr anchor="b">
            <a:noAutofit/>
          </a:bodyPr>
          <a:lstStyle>
            <a:lvl1pPr marL="0" indent="0">
              <a:buNone/>
              <a:defRPr sz="2640" b="0"/>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70559" y="3102213"/>
            <a:ext cx="3399739" cy="37446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53304" y="2449114"/>
            <a:ext cx="3399739" cy="653097"/>
          </a:xfrm>
        </p:spPr>
        <p:txBody>
          <a:bodyPr anchor="b">
            <a:noAutofit/>
          </a:bodyPr>
          <a:lstStyle>
            <a:lvl1pPr marL="0" indent="0">
              <a:buNone/>
              <a:defRPr sz="2640" b="0"/>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4253304" y="3102213"/>
            <a:ext cx="3399739" cy="37446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7BAE6A-DCF3-43E4-B2A0-33D0CF1225FC}"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1172130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0559" y="690880"/>
            <a:ext cx="6982485" cy="149690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7BAE6A-DCF3-43E4-B2A0-33D0CF1225FC}"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64333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AE6A-DCF3-43E4-B2A0-33D0CF1225FC}"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78702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559" y="1698418"/>
            <a:ext cx="3069200" cy="1448928"/>
          </a:xfrm>
        </p:spPr>
        <p:txBody>
          <a:bodyPr anchor="b">
            <a:normAutofit/>
          </a:bodyPr>
          <a:lstStyle>
            <a:lvl1pPr>
              <a:defRPr sz="2200"/>
            </a:lvl1pPr>
          </a:lstStyle>
          <a:p>
            <a:r>
              <a:rPr lang="en-US" smtClean="0"/>
              <a:t>Click to edit Master title style</a:t>
            </a:r>
            <a:endParaRPr lang="en-US" dirty="0"/>
          </a:p>
        </p:txBody>
      </p:sp>
      <p:sp>
        <p:nvSpPr>
          <p:cNvPr id="3" name="Content Placeholder 2"/>
          <p:cNvSpPr>
            <a:spLocks noGrp="1"/>
          </p:cNvSpPr>
          <p:nvPr>
            <p:ph idx="1"/>
          </p:nvPr>
        </p:nvSpPr>
        <p:spPr>
          <a:xfrm>
            <a:off x="3928403" y="583582"/>
            <a:ext cx="3724641" cy="626329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0559" y="3147346"/>
            <a:ext cx="3069200" cy="2929042"/>
          </a:xfrm>
        </p:spPr>
        <p:txBody>
          <a:bodyPr>
            <a:normAutofit/>
          </a:bodyPr>
          <a:lstStyle>
            <a:lvl1pPr marL="0" indent="0">
              <a:buNone/>
              <a:defRPr sz="154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493877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559" y="5440680"/>
            <a:ext cx="6982485" cy="642303"/>
          </a:xfrm>
        </p:spPr>
        <p:txBody>
          <a:bodyPr anchor="b">
            <a:normAutofit/>
          </a:bodyPr>
          <a:lstStyle>
            <a:lvl1pPr algn="l">
              <a:defRPr sz="264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0559" y="690880"/>
            <a:ext cx="6982485" cy="4358480"/>
          </a:xfrm>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smtClean="0"/>
              <a:t>Click icon to add picture</a:t>
            </a:r>
            <a:endParaRPr lang="en-US" dirty="0"/>
          </a:p>
        </p:txBody>
      </p:sp>
      <p:sp>
        <p:nvSpPr>
          <p:cNvPr id="4" name="Text Placeholder 3"/>
          <p:cNvSpPr>
            <a:spLocks noGrp="1"/>
          </p:cNvSpPr>
          <p:nvPr>
            <p:ph type="body" sz="half" idx="2"/>
          </p:nvPr>
        </p:nvSpPr>
        <p:spPr>
          <a:xfrm>
            <a:off x="670559" y="6082983"/>
            <a:ext cx="6982485" cy="763894"/>
          </a:xfrm>
        </p:spPr>
        <p:txBody>
          <a:bodyPr>
            <a:normAutofit/>
          </a:bodyPr>
          <a:lstStyle>
            <a:lvl1pPr marL="0" indent="0">
              <a:buNone/>
              <a:defRPr sz="132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169554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313" y="-9597"/>
            <a:ext cx="10086786" cy="7791593"/>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0560" y="690880"/>
            <a:ext cx="6982484" cy="1496907"/>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0559" y="2448669"/>
            <a:ext cx="6982485" cy="43982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45784" y="6846879"/>
            <a:ext cx="75254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FC7BAE6A-DCF3-43E4-B2A0-33D0CF1225FC}" type="datetimeFigureOut">
              <a:rPr lang="en-US" smtClean="0"/>
              <a:t>6/13/2017</a:t>
            </a:fld>
            <a:endParaRPr lang="en-US"/>
          </a:p>
        </p:txBody>
      </p:sp>
      <p:sp>
        <p:nvSpPr>
          <p:cNvPr id="5" name="Footer Placeholder 4"/>
          <p:cNvSpPr>
            <a:spLocks noGrp="1"/>
          </p:cNvSpPr>
          <p:nvPr>
            <p:ph type="ftr" sz="quarter" idx="3"/>
          </p:nvPr>
        </p:nvSpPr>
        <p:spPr>
          <a:xfrm>
            <a:off x="670560" y="6846879"/>
            <a:ext cx="5085270" cy="413808"/>
          </a:xfrm>
          <a:prstGeom prst="rect">
            <a:avLst/>
          </a:prstGeom>
        </p:spPr>
        <p:txBody>
          <a:bodyPr vert="horz" lIns="91440" tIns="45720" rIns="91440" bIns="45720" rtlCol="0" anchor="ctr"/>
          <a:lstStyle>
            <a:lvl1pPr algn="l">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89144" y="6846879"/>
            <a:ext cx="563902" cy="413808"/>
          </a:xfrm>
          <a:prstGeom prst="rect">
            <a:avLst/>
          </a:prstGeom>
        </p:spPr>
        <p:txBody>
          <a:bodyPr vert="horz" lIns="91440" tIns="45720" rIns="91440" bIns="45720" rtlCol="0" anchor="ctr"/>
          <a:lstStyle>
            <a:lvl1pPr algn="r">
              <a:defRPr sz="990">
                <a:solidFill>
                  <a:schemeClr val="accent1"/>
                </a:solidFill>
              </a:defRPr>
            </a:lvl1pPr>
          </a:lstStyle>
          <a:p>
            <a:fld id="{9F6761A3-4CAC-4C5F-AC82-8DB08D526BC2}" type="slidenum">
              <a:rPr lang="en-US" smtClean="0"/>
              <a:t>‹#›</a:t>
            </a:fld>
            <a:endParaRPr lang="en-US"/>
          </a:p>
        </p:txBody>
      </p:sp>
      <p:sp>
        <p:nvSpPr>
          <p:cNvPr id="18" name="Rectangle 17"/>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smtClean="0">
                <a:solidFill>
                  <a:prstClr val="white">
                    <a:lumMod val="50000"/>
                  </a:prstClr>
                </a:solidFill>
                <a:latin typeface="Calibri Light" panose="020F0302020204030204" pitchFamily="34" charset="0"/>
                <a:cs typeface="Calibri" panose="020F0502020204030204" pitchFamily="34" charset="0"/>
              </a:rPr>
              <a:t>If </a:t>
            </a:r>
            <a:r>
              <a:rPr sz="1000" dirty="0">
                <a:solidFill>
                  <a:prstClr val="white">
                    <a:lumMod val="50000"/>
                  </a:prstClr>
                </a:solidFill>
                <a:latin typeface="Calibri Light" panose="020F0302020204030204" pitchFamily="34" charset="0"/>
                <a:cs typeface="Calibri" panose="020F0502020204030204" pitchFamily="34" charset="0"/>
              </a:rPr>
              <a:t>you need more placeholders for titles, subtitles or body text, just make a copy of what you need and drag it into place. PowerPoint’s Smart Guides will help you align it with everything else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By the</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way, if you need to move or copy the red lines, you can select them by clicking the dotted outlines.</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65123867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Lst>
  <p:txStyles>
    <p:titleStyle>
      <a:lvl1pPr algn="l" defTabSz="502920" rtl="0" eaLnBrk="1" latinLnBrk="0" hangingPunct="1">
        <a:spcBef>
          <a:spcPct val="0"/>
        </a:spcBef>
        <a:buNone/>
        <a:defRPr sz="396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190" indent="-377190" algn="l" defTabSz="502920" rtl="0" eaLnBrk="1" latinLnBrk="0" hangingPunct="1">
        <a:spcBef>
          <a:spcPts val="1100"/>
        </a:spcBef>
        <a:spcAft>
          <a:spcPts val="0"/>
        </a:spcAft>
        <a:buClr>
          <a:schemeClr val="accent1"/>
        </a:buClr>
        <a:buSzPct val="80000"/>
        <a:buFont typeface="Wingdings 3" charset="2"/>
        <a:buChar char=""/>
        <a:defRPr sz="1980" kern="1200">
          <a:solidFill>
            <a:schemeClr val="tx1">
              <a:lumMod val="75000"/>
              <a:lumOff val="25000"/>
            </a:schemeClr>
          </a:solidFill>
          <a:latin typeface="+mn-lt"/>
          <a:ea typeface="+mn-ea"/>
          <a:cs typeface="+mn-cs"/>
        </a:defRPr>
      </a:lvl1pPr>
      <a:lvl2pPr marL="817245" indent="-314325" algn="l" defTabSz="502920" rtl="0" eaLnBrk="1" latinLnBrk="0" hangingPunct="1">
        <a:spcBef>
          <a:spcPts val="1100"/>
        </a:spcBef>
        <a:spcAft>
          <a:spcPts val="0"/>
        </a:spcAft>
        <a:buClr>
          <a:schemeClr val="accent1"/>
        </a:buClr>
        <a:buSzPct val="80000"/>
        <a:buFont typeface="Wingdings 3" charset="2"/>
        <a:buChar char=""/>
        <a:defRPr sz="1760" kern="1200">
          <a:solidFill>
            <a:schemeClr val="tx1">
              <a:lumMod val="75000"/>
              <a:lumOff val="25000"/>
            </a:schemeClr>
          </a:solidFill>
          <a:latin typeface="+mn-lt"/>
          <a:ea typeface="+mn-ea"/>
          <a:cs typeface="+mn-cs"/>
        </a:defRPr>
      </a:lvl2pPr>
      <a:lvl3pPr marL="1257300" indent="-251460" algn="l" defTabSz="502920" rtl="0" eaLnBrk="1" latinLnBrk="0" hangingPunct="1">
        <a:spcBef>
          <a:spcPts val="1100"/>
        </a:spcBef>
        <a:spcAft>
          <a:spcPts val="0"/>
        </a:spcAft>
        <a:buClr>
          <a:schemeClr val="accent1"/>
        </a:buClr>
        <a:buSzPct val="80000"/>
        <a:buFont typeface="Wingdings 3" charset="2"/>
        <a:buChar char=""/>
        <a:defRPr sz="1540" kern="1200">
          <a:solidFill>
            <a:schemeClr val="tx1">
              <a:lumMod val="75000"/>
              <a:lumOff val="25000"/>
            </a:schemeClr>
          </a:solidFill>
          <a:latin typeface="+mn-lt"/>
          <a:ea typeface="+mn-ea"/>
          <a:cs typeface="+mn-cs"/>
        </a:defRPr>
      </a:lvl3pPr>
      <a:lvl4pPr marL="176022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4pPr>
      <a:lvl5pPr marL="226314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5pPr>
      <a:lvl6pPr marL="276606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6pPr>
      <a:lvl7pPr marL="326898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7pPr>
      <a:lvl8pPr marL="377190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8pPr>
      <a:lvl9pPr marL="427482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20"/>
          </p:nvPr>
        </p:nvSpPr>
        <p:spPr>
          <a:xfrm>
            <a:off x="365760" y="226174"/>
            <a:ext cx="2560320" cy="2148840"/>
          </a:xfrm>
        </p:spPr>
        <p:txBody>
          <a:bodyPr/>
          <a:lstStyle/>
          <a:p>
            <a:pPr algn="ctr"/>
            <a:r>
              <a:rPr lang="en-US" sz="2600" dirty="0" smtClean="0"/>
              <a:t>There are no fees for our supported employment services!</a:t>
            </a:r>
            <a:endParaRPr lang="en-US" sz="2600" dirty="0"/>
          </a:p>
        </p:txBody>
      </p:sp>
      <p:sp>
        <p:nvSpPr>
          <p:cNvPr id="34" name="Text Placeholder 33"/>
          <p:cNvSpPr>
            <a:spLocks noGrp="1"/>
          </p:cNvSpPr>
          <p:nvPr>
            <p:ph type="body" sz="quarter" idx="19"/>
          </p:nvPr>
        </p:nvSpPr>
        <p:spPr/>
        <p:txBody>
          <a:bodyPr/>
          <a:lstStyle/>
          <a:p>
            <a:pPr algn="ctr"/>
            <a:endParaRPr lang="en-US" sz="2000" dirty="0" smtClean="0"/>
          </a:p>
          <a:p>
            <a:pPr algn="ctr"/>
            <a:r>
              <a:rPr lang="en-US" sz="2000" dirty="0" smtClean="0"/>
              <a:t>We have a diverse pool of applicants with a range of skills and experience. </a:t>
            </a:r>
          </a:p>
          <a:p>
            <a:pPr algn="ctr"/>
            <a:endParaRPr lang="en-US" sz="2000" dirty="0"/>
          </a:p>
          <a:p>
            <a:pPr algn="ctr"/>
            <a:r>
              <a:rPr lang="en-US" sz="2000" dirty="0" smtClean="0"/>
              <a:t>Let us help with your staffing needs today! </a:t>
            </a:r>
            <a:endParaRPr lang="en-US" sz="2000" dirty="0"/>
          </a:p>
        </p:txBody>
      </p:sp>
      <p:sp>
        <p:nvSpPr>
          <p:cNvPr id="32" name="Text Placeholder 31"/>
          <p:cNvSpPr>
            <a:spLocks noGrp="1"/>
          </p:cNvSpPr>
          <p:nvPr>
            <p:ph type="body" sz="quarter" idx="14"/>
          </p:nvPr>
        </p:nvSpPr>
        <p:spPr/>
        <p:txBody>
          <a:bodyPr/>
          <a:lstStyle/>
          <a:p>
            <a:r>
              <a:rPr lang="en-US" sz="1400" dirty="0" smtClean="0"/>
              <a:t>Your Program Name</a:t>
            </a:r>
            <a:endParaRPr lang="en-US" sz="1400" dirty="0"/>
          </a:p>
        </p:txBody>
      </p:sp>
      <p:sp>
        <p:nvSpPr>
          <p:cNvPr id="33" name="Text Placeholder 32"/>
          <p:cNvSpPr>
            <a:spLocks noGrp="1"/>
          </p:cNvSpPr>
          <p:nvPr>
            <p:ph type="body" sz="quarter" idx="15"/>
          </p:nvPr>
        </p:nvSpPr>
        <p:spPr>
          <a:xfrm rot="16200000">
            <a:off x="4000302" y="4837613"/>
            <a:ext cx="2449512" cy="2475058"/>
          </a:xfrm>
        </p:spPr>
        <p:txBody>
          <a:bodyPr/>
          <a:lstStyle/>
          <a:p>
            <a:r>
              <a:rPr lang="en-US" sz="1100" dirty="0" smtClean="0"/>
              <a:t>Your address</a:t>
            </a:r>
          </a:p>
          <a:p>
            <a:r>
              <a:rPr lang="en-US" sz="1100" dirty="0" smtClean="0"/>
              <a:t>Your phone number</a:t>
            </a:r>
          </a:p>
          <a:p>
            <a:r>
              <a:rPr lang="en-US" sz="1100" dirty="0" smtClean="0"/>
              <a:t>Your email address</a:t>
            </a:r>
          </a:p>
          <a:p>
            <a:r>
              <a:rPr lang="en-US" sz="1100" dirty="0" smtClean="0"/>
              <a:t>Your web site </a:t>
            </a:r>
            <a:endParaRPr lang="en-US" sz="1100" dirty="0" smtClean="0"/>
          </a:p>
        </p:txBody>
      </p:sp>
      <p:sp>
        <p:nvSpPr>
          <p:cNvPr id="19" name="Text Placeholder 18"/>
          <p:cNvSpPr>
            <a:spLocks noGrp="1"/>
          </p:cNvSpPr>
          <p:nvPr>
            <p:ph type="body" sz="quarter" idx="21"/>
          </p:nvPr>
        </p:nvSpPr>
        <p:spPr>
          <a:xfrm>
            <a:off x="7038974" y="287959"/>
            <a:ext cx="2846431" cy="1569308"/>
          </a:xfrm>
        </p:spPr>
        <p:txBody>
          <a:bodyPr/>
          <a:lstStyle/>
          <a:p>
            <a:r>
              <a:rPr lang="en-US" b="1" dirty="0" smtClean="0">
                <a:solidFill>
                  <a:schemeClr val="tx1"/>
                </a:solidFill>
              </a:rPr>
              <a:t>Supported Employment Program </a:t>
            </a:r>
            <a:endParaRPr lang="en-US" b="1" dirty="0">
              <a:solidFill>
                <a:schemeClr val="tx1"/>
              </a:solidFill>
            </a:endParaRPr>
          </a:p>
        </p:txBody>
      </p:sp>
      <p:sp>
        <p:nvSpPr>
          <p:cNvPr id="27" name="Text Placeholder 26"/>
          <p:cNvSpPr>
            <a:spLocks noGrp="1"/>
          </p:cNvSpPr>
          <p:nvPr>
            <p:ph type="body" sz="quarter" idx="22"/>
          </p:nvPr>
        </p:nvSpPr>
        <p:spPr>
          <a:xfrm>
            <a:off x="7038973" y="2063099"/>
            <a:ext cx="2846431" cy="622895"/>
          </a:xfrm>
        </p:spPr>
        <p:txBody>
          <a:bodyPr/>
          <a:lstStyle/>
          <a:p>
            <a:r>
              <a:rPr lang="en-US" sz="2800" dirty="0" smtClean="0"/>
              <a:t>YOUR NAME HERE</a:t>
            </a:r>
            <a:endParaRPr lang="en-US" sz="2800" dirty="0"/>
          </a:p>
        </p:txBody>
      </p:sp>
      <p:sp>
        <p:nvSpPr>
          <p:cNvPr id="2" name="TextBox 1"/>
          <p:cNvSpPr txBox="1"/>
          <p:nvPr/>
        </p:nvSpPr>
        <p:spPr>
          <a:xfrm>
            <a:off x="6944080" y="5803982"/>
            <a:ext cx="2846846" cy="1015663"/>
          </a:xfrm>
          <a:prstGeom prst="rect">
            <a:avLst/>
          </a:prstGeom>
          <a:solidFill>
            <a:schemeClr val="accent1"/>
          </a:solidFill>
        </p:spPr>
        <p:txBody>
          <a:bodyPr wrap="square" rtlCol="0">
            <a:spAutoFit/>
          </a:bodyPr>
          <a:lstStyle/>
          <a:p>
            <a:r>
              <a:rPr lang="en-US" sz="2000" b="1" dirty="0" smtClean="0">
                <a:solidFill>
                  <a:schemeClr val="bg1"/>
                </a:solidFill>
              </a:rPr>
              <a:t>Connecting you with the future of your company.</a:t>
            </a:r>
            <a:endParaRPr lang="en-US" sz="2000" b="1"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6914" y="3175690"/>
            <a:ext cx="3138144" cy="2088292"/>
          </a:xfrm>
          <a:prstGeom prst="rect">
            <a:avLst/>
          </a:prstGeom>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Picture Placeholder 248"/>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382716" y="51496"/>
            <a:ext cx="2636705" cy="1754608"/>
          </a:xfrm>
        </p:spPr>
      </p:pic>
      <p:sp>
        <p:nvSpPr>
          <p:cNvPr id="116" name="Text Placeholder 115"/>
          <p:cNvSpPr>
            <a:spLocks noGrp="1"/>
          </p:cNvSpPr>
          <p:nvPr>
            <p:ph type="body" sz="quarter" idx="20"/>
          </p:nvPr>
        </p:nvSpPr>
        <p:spPr>
          <a:xfrm>
            <a:off x="366710" y="1814615"/>
            <a:ext cx="2652712" cy="401198"/>
          </a:xfrm>
        </p:spPr>
        <p:txBody>
          <a:bodyPr/>
          <a:lstStyle/>
          <a:p>
            <a:r>
              <a:rPr lang="en-US" sz="2000" b="1" dirty="0" smtClean="0"/>
              <a:t>Our Mission </a:t>
            </a:r>
            <a:endParaRPr lang="en-US" sz="2000" b="1" dirty="0"/>
          </a:p>
        </p:txBody>
      </p:sp>
      <p:sp>
        <p:nvSpPr>
          <p:cNvPr id="118" name="Text Placeholder 117"/>
          <p:cNvSpPr>
            <a:spLocks noGrp="1"/>
          </p:cNvSpPr>
          <p:nvPr>
            <p:ph type="body" sz="quarter" idx="31"/>
          </p:nvPr>
        </p:nvSpPr>
        <p:spPr>
          <a:xfrm>
            <a:off x="715677" y="2268760"/>
            <a:ext cx="2652713" cy="1651087"/>
          </a:xfrm>
        </p:spPr>
        <p:txBody>
          <a:bodyPr/>
          <a:lstStyle/>
          <a:p>
            <a:pPr marL="0" indent="0">
              <a:buNone/>
            </a:pPr>
            <a:r>
              <a:rPr lang="en-US" sz="1750" dirty="0" smtClean="0"/>
              <a:t>The </a:t>
            </a:r>
            <a:r>
              <a:rPr lang="en-US" sz="1750" dirty="0" smtClean="0"/>
              <a:t>YOUR NAME supported </a:t>
            </a:r>
            <a:r>
              <a:rPr lang="en-US" sz="1750" dirty="0" smtClean="0"/>
              <a:t>employment program connects clients with well-matched employment opportunities. </a:t>
            </a:r>
          </a:p>
        </p:txBody>
      </p:sp>
      <p:sp>
        <p:nvSpPr>
          <p:cNvPr id="120" name="Text Placeholder 119"/>
          <p:cNvSpPr>
            <a:spLocks noGrp="1"/>
          </p:cNvSpPr>
          <p:nvPr>
            <p:ph type="body" sz="quarter" idx="37"/>
          </p:nvPr>
        </p:nvSpPr>
        <p:spPr>
          <a:xfrm>
            <a:off x="490280" y="4916530"/>
            <a:ext cx="2652713" cy="2781727"/>
          </a:xfrm>
        </p:spPr>
        <p:txBody>
          <a:bodyPr/>
          <a:lstStyle/>
          <a:p>
            <a:pPr>
              <a:buSzPct val="90000"/>
            </a:pPr>
            <a:r>
              <a:rPr lang="en-US" sz="1750" dirty="0" smtClean="0"/>
              <a:t>You avoid expensive advertising by contacting our supported employment program directly.</a:t>
            </a:r>
          </a:p>
          <a:p>
            <a:pPr>
              <a:buSzPct val="90000"/>
            </a:pPr>
            <a:r>
              <a:rPr lang="en-US" sz="1750" dirty="0" smtClean="0"/>
              <a:t>You gain access to a pool of motivated applicants who can start work immediately. </a:t>
            </a:r>
          </a:p>
        </p:txBody>
      </p:sp>
      <p:sp>
        <p:nvSpPr>
          <p:cNvPr id="126" name="Text Placeholder 125"/>
          <p:cNvSpPr>
            <a:spLocks noGrp="1"/>
          </p:cNvSpPr>
          <p:nvPr>
            <p:ph type="body" sz="quarter" idx="42"/>
          </p:nvPr>
        </p:nvSpPr>
        <p:spPr>
          <a:xfrm>
            <a:off x="7173752" y="903068"/>
            <a:ext cx="2560320" cy="457200"/>
          </a:xfrm>
        </p:spPr>
        <p:txBody>
          <a:bodyPr/>
          <a:lstStyle/>
          <a:p>
            <a:r>
              <a:rPr lang="en-US" sz="1800" b="1" dirty="0" smtClean="0">
                <a:solidFill>
                  <a:schemeClr val="tx2"/>
                </a:solidFill>
              </a:rPr>
              <a:t>Still Determining Your Staffing Needs?</a:t>
            </a:r>
            <a:endParaRPr lang="en-US" sz="1800" b="1" dirty="0">
              <a:solidFill>
                <a:schemeClr val="tx2"/>
              </a:solidFill>
            </a:endParaRPr>
          </a:p>
        </p:txBody>
      </p:sp>
      <p:sp>
        <p:nvSpPr>
          <p:cNvPr id="19" name="Text Placeholder 115"/>
          <p:cNvSpPr>
            <a:spLocks noGrp="1"/>
          </p:cNvSpPr>
          <p:nvPr>
            <p:ph type="body" sz="quarter" idx="20"/>
          </p:nvPr>
        </p:nvSpPr>
        <p:spPr>
          <a:xfrm>
            <a:off x="382716" y="4404124"/>
            <a:ext cx="2652712" cy="401198"/>
          </a:xfrm>
        </p:spPr>
        <p:txBody>
          <a:bodyPr/>
          <a:lstStyle/>
          <a:p>
            <a:r>
              <a:rPr lang="en-US" sz="2000" b="1" dirty="0" smtClean="0"/>
              <a:t>Why Use Our Services? </a:t>
            </a:r>
            <a:endParaRPr lang="en-US" sz="2000" b="1" dirty="0"/>
          </a:p>
        </p:txBody>
      </p:sp>
      <p:sp>
        <p:nvSpPr>
          <p:cNvPr id="24" name="Text Placeholder 119"/>
          <p:cNvSpPr>
            <a:spLocks noGrp="1"/>
          </p:cNvSpPr>
          <p:nvPr>
            <p:ph type="body" sz="quarter" idx="37"/>
          </p:nvPr>
        </p:nvSpPr>
        <p:spPr>
          <a:xfrm>
            <a:off x="3808918" y="210530"/>
            <a:ext cx="2652713" cy="7203524"/>
          </a:xfrm>
        </p:spPr>
        <p:txBody>
          <a:bodyPr/>
          <a:lstStyle/>
          <a:p>
            <a:pPr>
              <a:buSzPct val="90000"/>
            </a:pPr>
            <a:r>
              <a:rPr lang="en-US" sz="1750" dirty="0" smtClean="0"/>
              <a:t>We take the time to know your workplace and staffing needs. </a:t>
            </a:r>
          </a:p>
          <a:p>
            <a:pPr>
              <a:buSzPct val="90000"/>
            </a:pPr>
            <a:r>
              <a:rPr lang="en-US" sz="1750" dirty="0" smtClean="0"/>
              <a:t>We screen and interview all applicants in advance. </a:t>
            </a:r>
          </a:p>
          <a:p>
            <a:pPr>
              <a:buSzPct val="90000"/>
            </a:pPr>
            <a:r>
              <a:rPr lang="en-US" sz="1750" dirty="0" smtClean="0"/>
              <a:t>We send only qualified applicants who meet the needs of the position. </a:t>
            </a:r>
          </a:p>
          <a:p>
            <a:pPr>
              <a:buSzPct val="90000"/>
            </a:pPr>
            <a:r>
              <a:rPr lang="en-US" sz="1750" dirty="0" smtClean="0"/>
              <a:t>Our staff provide on-the-job training at first, and as new job duties are added.</a:t>
            </a:r>
          </a:p>
          <a:p>
            <a:pPr>
              <a:buSzPct val="90000"/>
            </a:pPr>
            <a:r>
              <a:rPr lang="en-US" sz="1750" dirty="0" smtClean="0"/>
              <a:t>We offer continuous support to the employees we place.</a:t>
            </a:r>
          </a:p>
          <a:p>
            <a:pPr>
              <a:buSzPct val="90000"/>
            </a:pPr>
            <a:r>
              <a:rPr lang="en-US" sz="1750" dirty="0" smtClean="0"/>
              <a:t>Employing our applicants helps you meet goals for a diverse and inclusive workforce.</a:t>
            </a:r>
          </a:p>
        </p:txBody>
      </p:sp>
      <p:sp>
        <p:nvSpPr>
          <p:cNvPr id="11" name="TextBox 10"/>
          <p:cNvSpPr txBox="1"/>
          <p:nvPr/>
        </p:nvSpPr>
        <p:spPr>
          <a:xfrm>
            <a:off x="3808918" y="6430963"/>
            <a:ext cx="2652713" cy="1200329"/>
          </a:xfrm>
          <a:prstGeom prst="rect">
            <a:avLst/>
          </a:prstGeom>
          <a:solidFill>
            <a:schemeClr val="accent1"/>
          </a:solidFill>
        </p:spPr>
        <p:txBody>
          <a:bodyPr wrap="square" rtlCol="0">
            <a:spAutoFit/>
          </a:bodyPr>
          <a:lstStyle/>
          <a:p>
            <a:pPr algn="ctr">
              <a:buSzPct val="90000"/>
            </a:pPr>
            <a:r>
              <a:rPr lang="en-US" b="1" dirty="0">
                <a:solidFill>
                  <a:schemeClr val="bg1"/>
                </a:solidFill>
              </a:rPr>
              <a:t>We’re a resource at every step from interview through employment!</a:t>
            </a:r>
          </a:p>
        </p:txBody>
      </p:sp>
      <p:sp>
        <p:nvSpPr>
          <p:cNvPr id="30" name="Text Placeholder 119"/>
          <p:cNvSpPr>
            <a:spLocks noGrp="1"/>
          </p:cNvSpPr>
          <p:nvPr>
            <p:ph type="body" sz="quarter" idx="37"/>
          </p:nvPr>
        </p:nvSpPr>
        <p:spPr>
          <a:xfrm>
            <a:off x="7127556" y="1679987"/>
            <a:ext cx="2652713" cy="3299417"/>
          </a:xfrm>
        </p:spPr>
        <p:txBody>
          <a:bodyPr/>
          <a:lstStyle/>
          <a:p>
            <a:pPr marL="0" indent="0">
              <a:buSzPct val="90000"/>
              <a:buNone/>
            </a:pPr>
            <a:r>
              <a:rPr lang="en-US" sz="1750" b="1" dirty="0" smtClean="0"/>
              <a:t>We provide on-site assistance to assess your unique staffing needs. </a:t>
            </a:r>
          </a:p>
          <a:p>
            <a:pPr marL="0" indent="0">
              <a:buSzPct val="90000"/>
              <a:buNone/>
            </a:pPr>
            <a:endParaRPr lang="en-US" sz="1750" b="1" dirty="0" smtClean="0"/>
          </a:p>
          <a:p>
            <a:pPr marL="0" indent="0">
              <a:buSzPct val="90000"/>
              <a:buNone/>
            </a:pPr>
            <a:r>
              <a:rPr lang="en-US" sz="1750" b="1" dirty="0" smtClean="0"/>
              <a:t>At </a:t>
            </a:r>
            <a:r>
              <a:rPr lang="en-US" sz="1750" b="1" dirty="0" smtClean="0"/>
              <a:t>YOUR NAME, </a:t>
            </a:r>
            <a:r>
              <a:rPr lang="en-US" sz="1750" b="1" dirty="0" smtClean="0"/>
              <a:t>we are dedicated to providing superior customer service. </a:t>
            </a:r>
          </a:p>
          <a:p>
            <a:pPr marL="0" indent="0">
              <a:buSzPct val="90000"/>
              <a:buNone/>
            </a:pPr>
            <a:endParaRPr lang="en-US" sz="1750" b="1" dirty="0"/>
          </a:p>
          <a:p>
            <a:pPr marL="0" indent="0">
              <a:buSzPct val="90000"/>
              <a:buNone/>
            </a:pPr>
            <a:r>
              <a:rPr lang="en-US" sz="1750" b="1" dirty="0" smtClean="0"/>
              <a:t>Call us at </a:t>
            </a:r>
            <a:r>
              <a:rPr lang="en-US" sz="1750" b="1" dirty="0" smtClean="0"/>
              <a:t>XXX-XXX-XXXX </a:t>
            </a:r>
            <a:r>
              <a:rPr lang="en-US" sz="1750" b="1" dirty="0" smtClean="0"/>
              <a:t>to schedule a meeting.</a:t>
            </a:r>
          </a:p>
        </p:txBody>
      </p:sp>
      <p:sp>
        <p:nvSpPr>
          <p:cNvPr id="2" name="TextBox 1"/>
          <p:cNvSpPr txBox="1"/>
          <p:nvPr/>
        </p:nvSpPr>
        <p:spPr>
          <a:xfrm>
            <a:off x="7315200" y="5535827"/>
            <a:ext cx="2199503" cy="1200329"/>
          </a:xfrm>
          <a:prstGeom prst="rect">
            <a:avLst/>
          </a:prstGeom>
          <a:noFill/>
        </p:spPr>
        <p:txBody>
          <a:bodyPr wrap="square" rtlCol="0">
            <a:spAutoFit/>
          </a:bodyPr>
          <a:lstStyle/>
          <a:p>
            <a:r>
              <a:rPr lang="en-US" dirty="0" smtClean="0"/>
              <a:t>PLACED YOUR IPS PROGRAM OR AGENCY LOGO HERE.</a:t>
            </a:r>
            <a:endParaRPr lang="en-US" dirty="0"/>
          </a:p>
        </p:txBody>
      </p: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977314-8297-423F-815C-299D2AF8B6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243</Words>
  <Application>Microsoft Office PowerPoint</Application>
  <PresentationFormat>Custom</PresentationFormat>
  <Paragraphs>32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Garamond</vt:lpstr>
      <vt:lpstr>Trebuchet MS</vt:lpstr>
      <vt:lpstr>Wingdings 3</vt:lpstr>
      <vt:lpstr>Facet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2016-01-27T15:31:10Z</dcterms:created>
  <dcterms:modified xsi:type="dcterms:W3CDTF">2017-06-13T17:33:40Z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TC038954999991</vt:lpwstr>
  </property>
</Properties>
</file>